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006" r:id="rId2"/>
    <p:sldId id="100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1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吴 梦瑶" userId="baca8ada9253357f" providerId="LiveId" clId="{F23D9D7B-CA0A-4195-A950-248BC2E4694F}"/>
    <pc:docChg chg="custSel modSld">
      <pc:chgData name="吴 梦瑶" userId="baca8ada9253357f" providerId="LiveId" clId="{F23D9D7B-CA0A-4195-A950-248BC2E4694F}" dt="2023-06-08T06:43:04.289" v="1" actId="478"/>
      <pc:docMkLst>
        <pc:docMk/>
      </pc:docMkLst>
      <pc:sldChg chg="modSp mod">
        <pc:chgData name="吴 梦瑶" userId="baca8ada9253357f" providerId="LiveId" clId="{F23D9D7B-CA0A-4195-A950-248BC2E4694F}" dt="2023-06-08T06:42:59.138" v="0" actId="114"/>
        <pc:sldMkLst>
          <pc:docMk/>
          <pc:sldMk cId="1042505347" sldId="1006"/>
        </pc:sldMkLst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19" creationId="{741A4348-8C27-DDA5-D9E5-89DB041B0B19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20" creationId="{2FDA9A6B-F48E-F5FE-FC75-CE60F4121DFA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21" creationId="{DC13C6AC-E309-80D2-508B-4B30BED1FCB4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23" creationId="{EE200A7F-C0C1-4752-8EAB-B8E18188E968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27" creationId="{EB9E2835-860D-1E4C-99FB-0BC4F0261D32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28" creationId="{AB09563B-C0D6-581F-6B7C-26CC6DFC3757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30" creationId="{B54498FC-4080-691C-91AC-619D95E3DF92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31" creationId="{3804E3ED-9B4C-BBE4-8980-FE3D5F86443C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35" creationId="{CF2F47A2-9E4F-2CA0-3399-3C4FBB84E96F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39" creationId="{A6BE27C2-FE99-1066-8424-D70E7B97383E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40" creationId="{5524FC7D-DE09-F822-837C-B995DC08747B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42" creationId="{2A9D8D18-CBF7-7941-B8D6-27B15B7FB9F4}"/>
          </ac:spMkLst>
        </pc:spChg>
        <pc:spChg chg="mod">
          <ac:chgData name="吴 梦瑶" userId="baca8ada9253357f" providerId="LiveId" clId="{F23D9D7B-CA0A-4195-A950-248BC2E4694F}" dt="2023-06-08T06:42:59.138" v="0" actId="114"/>
          <ac:spMkLst>
            <pc:docMk/>
            <pc:sldMk cId="1042505347" sldId="1006"/>
            <ac:spMk id="43" creationId="{88931AE2-72DA-62EE-B7D9-EAB28CAA3332}"/>
          </ac:spMkLst>
        </pc:spChg>
      </pc:sldChg>
      <pc:sldChg chg="delSp mod">
        <pc:chgData name="吴 梦瑶" userId="baca8ada9253357f" providerId="LiveId" clId="{F23D9D7B-CA0A-4195-A950-248BC2E4694F}" dt="2023-06-08T06:43:04.289" v="1" actId="478"/>
        <pc:sldMkLst>
          <pc:docMk/>
          <pc:sldMk cId="81840693" sldId="1007"/>
        </pc:sldMkLst>
        <pc:grpChg chg="del">
          <ac:chgData name="吴 梦瑶" userId="baca8ada9253357f" providerId="LiveId" clId="{F23D9D7B-CA0A-4195-A950-248BC2E4694F}" dt="2023-06-08T06:43:04.289" v="1" actId="478"/>
          <ac:grpSpMkLst>
            <pc:docMk/>
            <pc:sldMk cId="81840693" sldId="1007"/>
            <ac:grpSpMk id="10" creationId="{B2C32B2D-3436-DC29-05B7-D1209AE88FD7}"/>
          </ac:grpSpMkLst>
        </pc:grpChg>
      </pc:sldChg>
    </pc:docChg>
  </pc:docChgLst>
  <pc:docChgLst>
    <pc:chgData name="吴 梦瑶" userId="baca8ada9253357f" providerId="LiveId" clId="{7C30A0FF-0DF1-4F25-8D67-34D2B7279F6C}"/>
    <pc:docChg chg="custSel addSld modSld">
      <pc:chgData name="吴 梦瑶" userId="baca8ada9253357f" providerId="LiveId" clId="{7C30A0FF-0DF1-4F25-8D67-34D2B7279F6C}" dt="2022-12-02T08:53:02.269" v="178" actId="164"/>
      <pc:docMkLst>
        <pc:docMk/>
      </pc:docMkLst>
      <pc:sldChg chg="addSp delSp modSp mod">
        <pc:chgData name="吴 梦瑶" userId="baca8ada9253357f" providerId="LiveId" clId="{7C30A0FF-0DF1-4F25-8D67-34D2B7279F6C}" dt="2022-12-02T08:51:26.275" v="139" actId="14100"/>
        <pc:sldMkLst>
          <pc:docMk/>
          <pc:sldMk cId="1042505347" sldId="1006"/>
        </pc:sldMkLst>
        <pc:spChg chg="mod">
          <ac:chgData name="吴 梦瑶" userId="baca8ada9253357f" providerId="LiveId" clId="{7C30A0FF-0DF1-4F25-8D67-34D2B7279F6C}" dt="2022-12-02T07:41:02.277" v="27" actId="14100"/>
          <ac:spMkLst>
            <pc:docMk/>
            <pc:sldMk cId="1042505347" sldId="1006"/>
            <ac:spMk id="2" creationId="{CF8A295E-5FF4-CA8C-060B-A3ACD9E2662F}"/>
          </ac:spMkLst>
        </pc:spChg>
        <pc:spChg chg="add mod">
          <ac:chgData name="吴 梦瑶" userId="baca8ada9253357f" providerId="LiveId" clId="{7C30A0FF-0DF1-4F25-8D67-34D2B7279F6C}" dt="2022-12-02T08:51:20.858" v="138" actId="14100"/>
          <ac:spMkLst>
            <pc:docMk/>
            <pc:sldMk cId="1042505347" sldId="1006"/>
            <ac:spMk id="46" creationId="{2F7C3444-E0DA-7FF7-2F1E-F64A94E7521D}"/>
          </ac:spMkLst>
        </pc:spChg>
        <pc:spChg chg="add mod">
          <ac:chgData name="吴 梦瑶" userId="baca8ada9253357f" providerId="LiveId" clId="{7C30A0FF-0DF1-4F25-8D67-34D2B7279F6C}" dt="2022-12-02T08:51:26.275" v="139" actId="14100"/>
          <ac:spMkLst>
            <pc:docMk/>
            <pc:sldMk cId="1042505347" sldId="1006"/>
            <ac:spMk id="48" creationId="{C7492EAF-4FB4-FA53-D146-71632F24CD04}"/>
          </ac:spMkLst>
        </pc:spChg>
        <pc:spChg chg="add mod">
          <ac:chgData name="吴 梦瑶" userId="baca8ada9253357f" providerId="LiveId" clId="{7C30A0FF-0DF1-4F25-8D67-34D2B7279F6C}" dt="2022-12-02T08:48:38.800" v="93" actId="164"/>
          <ac:spMkLst>
            <pc:docMk/>
            <pc:sldMk cId="1042505347" sldId="1006"/>
            <ac:spMk id="49" creationId="{F41C77A4-4CC3-356C-2BBB-49EDFA533022}"/>
          </ac:spMkLst>
        </pc:spChg>
        <pc:spChg chg="add mod">
          <ac:chgData name="吴 梦瑶" userId="baca8ada9253357f" providerId="LiveId" clId="{7C30A0FF-0DF1-4F25-8D67-34D2B7279F6C}" dt="2022-12-02T08:50:58.219" v="130" actId="164"/>
          <ac:spMkLst>
            <pc:docMk/>
            <pc:sldMk cId="1042505347" sldId="1006"/>
            <ac:spMk id="51" creationId="{0108CDB5-A3E1-BE1F-A417-19B7EAF1A463}"/>
          </ac:spMkLst>
        </pc:spChg>
        <pc:spChg chg="add mod">
          <ac:chgData name="吴 梦瑶" userId="baca8ada9253357f" providerId="LiveId" clId="{7C30A0FF-0DF1-4F25-8D67-34D2B7279F6C}" dt="2022-12-02T08:50:58.219" v="130" actId="164"/>
          <ac:spMkLst>
            <pc:docMk/>
            <pc:sldMk cId="1042505347" sldId="1006"/>
            <ac:spMk id="53" creationId="{60FD2CC4-632B-D915-ADDF-D3B106C6D98D}"/>
          </ac:spMkLst>
        </pc:spChg>
        <pc:spChg chg="add mod">
          <ac:chgData name="吴 梦瑶" userId="baca8ada9253357f" providerId="LiveId" clId="{7C30A0FF-0DF1-4F25-8D67-34D2B7279F6C}" dt="2022-12-02T08:50:58.219" v="130" actId="164"/>
          <ac:spMkLst>
            <pc:docMk/>
            <pc:sldMk cId="1042505347" sldId="1006"/>
            <ac:spMk id="55" creationId="{2CF21656-F9D3-7D32-3268-62046332AE2A}"/>
          </ac:spMkLst>
        </pc:spChg>
        <pc:spChg chg="add mod">
          <ac:chgData name="吴 梦瑶" userId="baca8ada9253357f" providerId="LiveId" clId="{7C30A0FF-0DF1-4F25-8D67-34D2B7279F6C}" dt="2022-12-02T08:50:49.293" v="127" actId="164"/>
          <ac:spMkLst>
            <pc:docMk/>
            <pc:sldMk cId="1042505347" sldId="1006"/>
            <ac:spMk id="56" creationId="{494584E9-4EE2-399D-E2ED-40B78687CC2C}"/>
          </ac:spMkLst>
        </pc:spChg>
        <pc:spChg chg="add mod">
          <ac:chgData name="吴 梦瑶" userId="baca8ada9253357f" providerId="LiveId" clId="{7C30A0FF-0DF1-4F25-8D67-34D2B7279F6C}" dt="2022-12-02T08:50:58.219" v="130" actId="164"/>
          <ac:spMkLst>
            <pc:docMk/>
            <pc:sldMk cId="1042505347" sldId="1006"/>
            <ac:spMk id="58" creationId="{2552E367-1692-3234-553A-52C06D951154}"/>
          </ac:spMkLst>
        </pc:spChg>
        <pc:grpChg chg="mod">
          <ac:chgData name="吴 梦瑶" userId="baca8ada9253357f" providerId="LiveId" clId="{7C30A0FF-0DF1-4F25-8D67-34D2B7279F6C}" dt="2022-12-02T08:47:11.465" v="75" actId="164"/>
          <ac:grpSpMkLst>
            <pc:docMk/>
            <pc:sldMk cId="1042505347" sldId="1006"/>
            <ac:grpSpMk id="10" creationId="{B2C32B2D-3436-DC29-05B7-D1209AE88FD7}"/>
          </ac:grpSpMkLst>
        </pc:grpChg>
        <pc:grpChg chg="add mod">
          <ac:chgData name="吴 梦瑶" userId="baca8ada9253357f" providerId="LiveId" clId="{7C30A0FF-0DF1-4F25-8D67-34D2B7279F6C}" dt="2022-12-02T08:47:11.465" v="75" actId="164"/>
          <ac:grpSpMkLst>
            <pc:docMk/>
            <pc:sldMk cId="1042505347" sldId="1006"/>
            <ac:grpSpMk id="36" creationId="{DA70113D-0AF9-068E-71F5-3E43455440DD}"/>
          </ac:grpSpMkLst>
        </pc:grpChg>
        <pc:grpChg chg="add mod">
          <ac:chgData name="吴 梦瑶" userId="baca8ada9253357f" providerId="LiveId" clId="{7C30A0FF-0DF1-4F25-8D67-34D2B7279F6C}" dt="2022-12-02T08:50:49.293" v="127" actId="164"/>
          <ac:grpSpMkLst>
            <pc:docMk/>
            <pc:sldMk cId="1042505347" sldId="1006"/>
            <ac:grpSpMk id="50" creationId="{50765D4E-E379-C315-B970-FE8B04528193}"/>
          </ac:grpSpMkLst>
        </pc:grpChg>
        <pc:grpChg chg="add mod">
          <ac:chgData name="吴 梦瑶" userId="baca8ada9253357f" providerId="LiveId" clId="{7C30A0FF-0DF1-4F25-8D67-34D2B7279F6C}" dt="2022-12-02T08:50:49.293" v="127" actId="164"/>
          <ac:grpSpMkLst>
            <pc:docMk/>
            <pc:sldMk cId="1042505347" sldId="1006"/>
            <ac:grpSpMk id="57" creationId="{D52B93AE-488A-F00C-9AA9-6E14335C2817}"/>
          </ac:grpSpMkLst>
        </pc:grpChg>
        <pc:grpChg chg="add mod">
          <ac:chgData name="吴 梦瑶" userId="baca8ada9253357f" providerId="LiveId" clId="{7C30A0FF-0DF1-4F25-8D67-34D2B7279F6C}" dt="2022-12-02T08:50:58.219" v="130" actId="164"/>
          <ac:grpSpMkLst>
            <pc:docMk/>
            <pc:sldMk cId="1042505347" sldId="1006"/>
            <ac:grpSpMk id="59" creationId="{371232CA-C116-7702-B9D4-86CA6936DFEA}"/>
          </ac:grpSpMkLst>
        </pc:grpChg>
        <pc:picChg chg="del mod">
          <ac:chgData name="吴 梦瑶" userId="baca8ada9253357f" providerId="LiveId" clId="{7C30A0FF-0DF1-4F25-8D67-34D2B7279F6C}" dt="2022-12-02T07:53:44.846" v="30" actId="478"/>
          <ac:picMkLst>
            <pc:docMk/>
            <pc:sldMk cId="1042505347" sldId="1006"/>
            <ac:picMk id="4" creationId="{2B077E09-BFE7-D9A6-9D76-E2DC049C592D}"/>
          </ac:picMkLst>
        </pc:picChg>
        <pc:picChg chg="del mod">
          <ac:chgData name="吴 梦瑶" userId="baca8ada9253357f" providerId="LiveId" clId="{7C30A0FF-0DF1-4F25-8D67-34D2B7279F6C}" dt="2022-12-02T07:54:38.199" v="41" actId="478"/>
          <ac:picMkLst>
            <pc:docMk/>
            <pc:sldMk cId="1042505347" sldId="1006"/>
            <ac:picMk id="5" creationId="{6DCF3789-B83B-3C9D-2AB4-6357E73269A8}"/>
          </ac:picMkLst>
        </pc:picChg>
        <pc:picChg chg="del mod">
          <ac:chgData name="吴 梦瑶" userId="baca8ada9253357f" providerId="LiveId" clId="{7C30A0FF-0DF1-4F25-8D67-34D2B7279F6C}" dt="2022-12-02T07:54:33.334" v="38" actId="478"/>
          <ac:picMkLst>
            <pc:docMk/>
            <pc:sldMk cId="1042505347" sldId="1006"/>
            <ac:picMk id="6" creationId="{9B50D198-1C3B-71C2-3062-EE5174B835DF}"/>
          </ac:picMkLst>
        </pc:picChg>
        <pc:picChg chg="del">
          <ac:chgData name="吴 梦瑶" userId="baca8ada9253357f" providerId="LiveId" clId="{7C30A0FF-0DF1-4F25-8D67-34D2B7279F6C}" dt="2022-12-02T07:54:36.232" v="40" actId="478"/>
          <ac:picMkLst>
            <pc:docMk/>
            <pc:sldMk cId="1042505347" sldId="1006"/>
            <ac:picMk id="7" creationId="{1AA7DA7B-D2C1-3CE8-B503-EC5E356AB66E}"/>
          </ac:picMkLst>
        </pc:picChg>
        <pc:picChg chg="add mod">
          <ac:chgData name="吴 梦瑶" userId="baca8ada9253357f" providerId="LiveId" clId="{7C30A0FF-0DF1-4F25-8D67-34D2B7279F6C}" dt="2022-12-02T08:48:38.800" v="93" actId="164"/>
          <ac:picMkLst>
            <pc:docMk/>
            <pc:sldMk cId="1042505347" sldId="1006"/>
            <ac:picMk id="11" creationId="{AB0F3758-F873-99CB-BD58-9C8E9B4798CD}"/>
          </ac:picMkLst>
        </pc:picChg>
        <pc:picChg chg="del">
          <ac:chgData name="吴 梦瑶" userId="baca8ada9253357f" providerId="LiveId" clId="{7C30A0FF-0DF1-4F25-8D67-34D2B7279F6C}" dt="2022-12-02T08:46:20.220" v="56" actId="478"/>
          <ac:picMkLst>
            <pc:docMk/>
            <pc:sldMk cId="1042505347" sldId="1006"/>
            <ac:picMk id="12" creationId="{B7533099-559F-4827-BC7B-45AE002DBD25}"/>
          </ac:picMkLst>
        </pc:picChg>
        <pc:picChg chg="del">
          <ac:chgData name="吴 梦瑶" userId="baca8ada9253357f" providerId="LiveId" clId="{7C30A0FF-0DF1-4F25-8D67-34D2B7279F6C}" dt="2022-12-02T08:46:30.778" v="62" actId="478"/>
          <ac:picMkLst>
            <pc:docMk/>
            <pc:sldMk cId="1042505347" sldId="1006"/>
            <ac:picMk id="14" creationId="{DDB3C0D6-A0C4-15EB-63D4-CC455AD093AE}"/>
          </ac:picMkLst>
        </pc:picChg>
        <pc:picChg chg="add mod">
          <ac:chgData name="吴 梦瑶" userId="baca8ada9253357f" providerId="LiveId" clId="{7C30A0FF-0DF1-4F25-8D67-34D2B7279F6C}" dt="2022-12-02T08:50:58.219" v="130" actId="164"/>
          <ac:picMkLst>
            <pc:docMk/>
            <pc:sldMk cId="1042505347" sldId="1006"/>
            <ac:picMk id="24" creationId="{052E3DFF-C0DC-DCAE-E088-8856514C22ED}"/>
          </ac:picMkLst>
        </pc:picChg>
        <pc:picChg chg="add mod modCrop">
          <ac:chgData name="吴 梦瑶" userId="baca8ada9253357f" providerId="LiveId" clId="{7C30A0FF-0DF1-4F25-8D67-34D2B7279F6C}" dt="2022-12-02T08:47:11.465" v="75" actId="164"/>
          <ac:picMkLst>
            <pc:docMk/>
            <pc:sldMk cId="1042505347" sldId="1006"/>
            <ac:picMk id="25" creationId="{8990618F-CF9D-42A3-1498-5FEEBE970205}"/>
          </ac:picMkLst>
        </pc:picChg>
        <pc:cxnChg chg="add mod">
          <ac:chgData name="吴 梦瑶" userId="baca8ada9253357f" providerId="LiveId" clId="{7C30A0FF-0DF1-4F25-8D67-34D2B7279F6C}" dt="2022-12-02T08:48:38.800" v="93" actId="164"/>
          <ac:cxnSpMkLst>
            <pc:docMk/>
            <pc:sldMk cId="1042505347" sldId="1006"/>
            <ac:cxnSpMk id="45" creationId="{5E04AD03-3DBF-526E-8E41-451926FE1100}"/>
          </ac:cxnSpMkLst>
        </pc:cxnChg>
        <pc:cxnChg chg="add mod">
          <ac:chgData name="吴 梦瑶" userId="baca8ada9253357f" providerId="LiveId" clId="{7C30A0FF-0DF1-4F25-8D67-34D2B7279F6C}" dt="2022-12-02T08:48:38.800" v="93" actId="164"/>
          <ac:cxnSpMkLst>
            <pc:docMk/>
            <pc:sldMk cId="1042505347" sldId="1006"/>
            <ac:cxnSpMk id="47" creationId="{F7F2CAF6-5894-763F-2A46-3025C8CB4588}"/>
          </ac:cxnSpMkLst>
        </pc:cxnChg>
        <pc:cxnChg chg="add mod">
          <ac:chgData name="吴 梦瑶" userId="baca8ada9253357f" providerId="LiveId" clId="{7C30A0FF-0DF1-4F25-8D67-34D2B7279F6C}" dt="2022-12-02T08:50:58.219" v="130" actId="164"/>
          <ac:cxnSpMkLst>
            <pc:docMk/>
            <pc:sldMk cId="1042505347" sldId="1006"/>
            <ac:cxnSpMk id="52" creationId="{24BC3BB1-CC95-BCA8-71A4-E4446ED4D5AF}"/>
          </ac:cxnSpMkLst>
        </pc:cxnChg>
        <pc:cxnChg chg="add mod">
          <ac:chgData name="吴 梦瑶" userId="baca8ada9253357f" providerId="LiveId" clId="{7C30A0FF-0DF1-4F25-8D67-34D2B7279F6C}" dt="2022-12-02T08:50:58.219" v="130" actId="164"/>
          <ac:cxnSpMkLst>
            <pc:docMk/>
            <pc:sldMk cId="1042505347" sldId="1006"/>
            <ac:cxnSpMk id="54" creationId="{FFACAE47-6F01-B000-A743-0A2B2FA823EB}"/>
          </ac:cxnSpMkLst>
        </pc:cxnChg>
      </pc:sldChg>
      <pc:sldChg chg="addSp delSp modSp add mod">
        <pc:chgData name="吴 梦瑶" userId="baca8ada9253357f" providerId="LiveId" clId="{7C30A0FF-0DF1-4F25-8D67-34D2B7279F6C}" dt="2022-12-02T08:53:02.269" v="178" actId="164"/>
        <pc:sldMkLst>
          <pc:docMk/>
          <pc:sldMk cId="81840693" sldId="1007"/>
        </pc:sldMkLst>
        <pc:spChg chg="add mod">
          <ac:chgData name="吴 梦瑶" userId="baca8ada9253357f" providerId="LiveId" clId="{7C30A0FF-0DF1-4F25-8D67-34D2B7279F6C}" dt="2022-12-02T08:52:47.269" v="173" actId="164"/>
          <ac:spMkLst>
            <pc:docMk/>
            <pc:sldMk cId="81840693" sldId="1007"/>
            <ac:spMk id="24" creationId="{BB77FEEC-2508-0E6D-6B64-536CEDD468EC}"/>
          </ac:spMkLst>
        </pc:spChg>
        <pc:spChg chg="add mod">
          <ac:chgData name="吴 梦瑶" userId="baca8ada9253357f" providerId="LiveId" clId="{7C30A0FF-0DF1-4F25-8D67-34D2B7279F6C}" dt="2022-12-02T08:52:47.269" v="173" actId="164"/>
          <ac:spMkLst>
            <pc:docMk/>
            <pc:sldMk cId="81840693" sldId="1007"/>
            <ac:spMk id="36" creationId="{DF0B6DA0-B19F-E6A7-4021-63BFB68CDBAA}"/>
          </ac:spMkLst>
        </pc:spChg>
        <pc:spChg chg="add mod">
          <ac:chgData name="吴 梦瑶" userId="baca8ada9253357f" providerId="LiveId" clId="{7C30A0FF-0DF1-4F25-8D67-34D2B7279F6C}" dt="2022-12-02T08:53:02.269" v="178" actId="164"/>
          <ac:spMkLst>
            <pc:docMk/>
            <pc:sldMk cId="81840693" sldId="1007"/>
            <ac:spMk id="46" creationId="{81571DA8-A08F-9DEC-298C-7DEBD2FC706F}"/>
          </ac:spMkLst>
        </pc:spChg>
        <pc:spChg chg="add mod">
          <ac:chgData name="吴 梦瑶" userId="baca8ada9253357f" providerId="LiveId" clId="{7C30A0FF-0DF1-4F25-8D67-34D2B7279F6C}" dt="2022-12-02T08:53:02.269" v="178" actId="164"/>
          <ac:spMkLst>
            <pc:docMk/>
            <pc:sldMk cId="81840693" sldId="1007"/>
            <ac:spMk id="48" creationId="{6B9CDC79-EBCF-5675-76BC-045FF0059943}"/>
          </ac:spMkLst>
        </pc:spChg>
        <pc:spChg chg="add mod">
          <ac:chgData name="吴 梦瑶" userId="baca8ada9253357f" providerId="LiveId" clId="{7C30A0FF-0DF1-4F25-8D67-34D2B7279F6C}" dt="2022-12-02T08:52:47.269" v="173" actId="164"/>
          <ac:spMkLst>
            <pc:docMk/>
            <pc:sldMk cId="81840693" sldId="1007"/>
            <ac:spMk id="49" creationId="{7395ADD1-0D90-21BB-4753-BB1589C47D1F}"/>
          </ac:spMkLst>
        </pc:spChg>
        <pc:spChg chg="add mod">
          <ac:chgData name="吴 梦瑶" userId="baca8ada9253357f" providerId="LiveId" clId="{7C30A0FF-0DF1-4F25-8D67-34D2B7279F6C}" dt="2022-12-02T08:52:47.269" v="173" actId="164"/>
          <ac:spMkLst>
            <pc:docMk/>
            <pc:sldMk cId="81840693" sldId="1007"/>
            <ac:spMk id="50" creationId="{29D7B97C-C4AE-46E7-0F09-05EDDC289535}"/>
          </ac:spMkLst>
        </pc:spChg>
        <pc:spChg chg="add mod">
          <ac:chgData name="吴 梦瑶" userId="baca8ada9253357f" providerId="LiveId" clId="{7C30A0FF-0DF1-4F25-8D67-34D2B7279F6C}" dt="2022-12-02T08:53:02.269" v="178" actId="164"/>
          <ac:spMkLst>
            <pc:docMk/>
            <pc:sldMk cId="81840693" sldId="1007"/>
            <ac:spMk id="52" creationId="{63D3161F-9BE8-F1DE-F0C3-4268CADBD307}"/>
          </ac:spMkLst>
        </pc:spChg>
        <pc:spChg chg="add mod">
          <ac:chgData name="吴 梦瑶" userId="baca8ada9253357f" providerId="LiveId" clId="{7C30A0FF-0DF1-4F25-8D67-34D2B7279F6C}" dt="2022-12-02T08:53:02.269" v="178" actId="164"/>
          <ac:spMkLst>
            <pc:docMk/>
            <pc:sldMk cId="81840693" sldId="1007"/>
            <ac:spMk id="53" creationId="{C1FF7942-4E37-6887-6EF3-7C2178FB986B}"/>
          </ac:spMkLst>
        </pc:spChg>
        <pc:grpChg chg="add mod">
          <ac:chgData name="吴 梦瑶" userId="baca8ada9253357f" providerId="LiveId" clId="{7C30A0FF-0DF1-4F25-8D67-34D2B7279F6C}" dt="2022-12-02T08:52:47.269" v="173" actId="164"/>
          <ac:grpSpMkLst>
            <pc:docMk/>
            <pc:sldMk cId="81840693" sldId="1007"/>
            <ac:grpSpMk id="51" creationId="{0B4340F4-9675-28D4-C74C-278048D59CB9}"/>
          </ac:grpSpMkLst>
        </pc:grpChg>
        <pc:grpChg chg="add mod">
          <ac:chgData name="吴 梦瑶" userId="baca8ada9253357f" providerId="LiveId" clId="{7C30A0FF-0DF1-4F25-8D67-34D2B7279F6C}" dt="2022-12-02T08:53:02.269" v="178" actId="164"/>
          <ac:grpSpMkLst>
            <pc:docMk/>
            <pc:sldMk cId="81840693" sldId="1007"/>
            <ac:grpSpMk id="54" creationId="{C7B69725-C68E-0F3E-E399-FDFA1ACB922A}"/>
          </ac:grpSpMkLst>
        </pc:grpChg>
        <pc:picChg chg="add mod">
          <ac:chgData name="吴 梦瑶" userId="baca8ada9253357f" providerId="LiveId" clId="{7C30A0FF-0DF1-4F25-8D67-34D2B7279F6C}" dt="2022-12-02T08:52:47.269" v="173" actId="164"/>
          <ac:picMkLst>
            <pc:docMk/>
            <pc:sldMk cId="81840693" sldId="1007"/>
            <ac:picMk id="4" creationId="{0A6C5F10-9DE0-B188-773D-8EEF1644FB90}"/>
          </ac:picMkLst>
        </pc:picChg>
        <pc:picChg chg="del mod">
          <ac:chgData name="吴 梦瑶" userId="baca8ada9253357f" providerId="LiveId" clId="{7C30A0FF-0DF1-4F25-8D67-34D2B7279F6C}" dt="2022-12-02T07:56:13.965" v="52" actId="478"/>
          <ac:picMkLst>
            <pc:docMk/>
            <pc:sldMk cId="81840693" sldId="1007"/>
            <ac:picMk id="5" creationId="{6DCF3789-B83B-3C9D-2AB4-6357E73269A8}"/>
          </ac:picMkLst>
        </pc:picChg>
        <pc:picChg chg="mod">
          <ac:chgData name="吴 梦瑶" userId="baca8ada9253357f" providerId="LiveId" clId="{7C30A0FF-0DF1-4F25-8D67-34D2B7279F6C}" dt="2022-12-02T08:53:02.269" v="178" actId="164"/>
          <ac:picMkLst>
            <pc:docMk/>
            <pc:sldMk cId="81840693" sldId="1007"/>
            <ac:picMk id="6" creationId="{9B50D198-1C3B-71C2-3062-EE5174B835DF}"/>
          </ac:picMkLst>
        </pc:picChg>
        <pc:picChg chg="del">
          <ac:chgData name="吴 梦瑶" userId="baca8ada9253357f" providerId="LiveId" clId="{7C30A0FF-0DF1-4F25-8D67-34D2B7279F6C}" dt="2022-12-02T07:55:54.608" v="51" actId="478"/>
          <ac:picMkLst>
            <pc:docMk/>
            <pc:sldMk cId="81840693" sldId="1007"/>
            <ac:picMk id="7" creationId="{1AA7DA7B-D2C1-3CE8-B503-EC5E356AB66E}"/>
          </ac:picMkLst>
        </pc:picChg>
        <pc:picChg chg="del">
          <ac:chgData name="吴 梦瑶" userId="baca8ada9253357f" providerId="LiveId" clId="{7C30A0FF-0DF1-4F25-8D67-34D2B7279F6C}" dt="2022-12-02T07:55:16.908" v="42" actId="478"/>
          <ac:picMkLst>
            <pc:docMk/>
            <pc:sldMk cId="81840693" sldId="1007"/>
            <ac:picMk id="11" creationId="{AB0F3758-F873-99CB-BD58-9C8E9B4798CD}"/>
          </ac:picMkLst>
        </pc:picChg>
        <pc:picChg chg="del mod">
          <ac:chgData name="吴 梦瑶" userId="baca8ada9253357f" providerId="LiveId" clId="{7C30A0FF-0DF1-4F25-8D67-34D2B7279F6C}" dt="2022-12-02T07:55:19.073" v="44" actId="478"/>
          <ac:picMkLst>
            <pc:docMk/>
            <pc:sldMk cId="81840693" sldId="1007"/>
            <ac:picMk id="12" creationId="{B7533099-559F-4827-BC7B-45AE002DBD25}"/>
          </ac:picMkLst>
        </pc:picChg>
        <pc:cxnChg chg="add mod">
          <ac:chgData name="吴 梦瑶" userId="baca8ada9253357f" providerId="LiveId" clId="{7C30A0FF-0DF1-4F25-8D67-34D2B7279F6C}" dt="2022-12-02T08:52:47.269" v="173" actId="164"/>
          <ac:cxnSpMkLst>
            <pc:docMk/>
            <pc:sldMk cId="81840693" sldId="1007"/>
            <ac:cxnSpMk id="13" creationId="{3EEB4943-FED3-280D-310B-7F050C5CD074}"/>
          </ac:cxnSpMkLst>
        </pc:cxnChg>
        <pc:cxnChg chg="add mod">
          <ac:chgData name="吴 梦瑶" userId="baca8ada9253357f" providerId="LiveId" clId="{7C30A0FF-0DF1-4F25-8D67-34D2B7279F6C}" dt="2022-12-02T08:52:47.269" v="173" actId="164"/>
          <ac:cxnSpMkLst>
            <pc:docMk/>
            <pc:sldMk cId="81840693" sldId="1007"/>
            <ac:cxnSpMk id="25" creationId="{B0181D57-1E06-F602-0107-154EE6C00E63}"/>
          </ac:cxnSpMkLst>
        </pc:cxnChg>
        <pc:cxnChg chg="add mod">
          <ac:chgData name="吴 梦瑶" userId="baca8ada9253357f" providerId="LiveId" clId="{7C30A0FF-0DF1-4F25-8D67-34D2B7279F6C}" dt="2022-12-02T08:53:02.269" v="178" actId="164"/>
          <ac:cxnSpMkLst>
            <pc:docMk/>
            <pc:sldMk cId="81840693" sldId="1007"/>
            <ac:cxnSpMk id="45" creationId="{8DA0F1ED-9916-8DAF-3BBC-CBE0CBC8BD5E}"/>
          </ac:cxnSpMkLst>
        </pc:cxnChg>
        <pc:cxnChg chg="add mod">
          <ac:chgData name="吴 梦瑶" userId="baca8ada9253357f" providerId="LiveId" clId="{7C30A0FF-0DF1-4F25-8D67-34D2B7279F6C}" dt="2022-12-02T08:53:02.269" v="178" actId="164"/>
          <ac:cxnSpMkLst>
            <pc:docMk/>
            <pc:sldMk cId="81840693" sldId="1007"/>
            <ac:cxnSpMk id="47" creationId="{8C1FC0EB-DF5C-6102-C2C9-F3B7B2A33DCC}"/>
          </ac:cxnSpMkLst>
        </pc:cxnChg>
      </pc:sldChg>
    </pc:docChg>
  </pc:docChgLst>
  <pc:docChgLst>
    <pc:chgData name="吴 梦瑶" userId="baca8ada9253357f" providerId="LiveId" clId="{E55C0B6B-5AF9-4857-8494-5426E568E202}"/>
    <pc:docChg chg="undo custSel addSld delSld modSld">
      <pc:chgData name="吴 梦瑶" userId="baca8ada9253357f" providerId="LiveId" clId="{E55C0B6B-5AF9-4857-8494-5426E568E202}" dt="2023-06-01T09:44:42.337" v="29" actId="1076"/>
      <pc:docMkLst>
        <pc:docMk/>
      </pc:docMkLst>
      <pc:sldChg chg="addSp delSp modSp mod">
        <pc:chgData name="吴 梦瑶" userId="baca8ada9253357f" providerId="LiveId" clId="{E55C0B6B-5AF9-4857-8494-5426E568E202}" dt="2023-06-01T09:44:42.337" v="29" actId="1076"/>
        <pc:sldMkLst>
          <pc:docMk/>
          <pc:sldMk cId="1042505347" sldId="1006"/>
        </pc:sldMkLst>
        <pc:spChg chg="add mod">
          <ac:chgData name="吴 梦瑶" userId="baca8ada9253357f" providerId="LiveId" clId="{E55C0B6B-5AF9-4857-8494-5426E568E202}" dt="2023-06-01T09:44:42.337" v="29" actId="1076"/>
          <ac:spMkLst>
            <pc:docMk/>
            <pc:sldMk cId="1042505347" sldId="1006"/>
            <ac:spMk id="3" creationId="{CFE10757-B6D4-9087-6F9F-38080BEFF29D}"/>
          </ac:spMkLst>
        </pc:spChg>
        <pc:spChg chg="mod">
          <ac:chgData name="吴 梦瑶" userId="baca8ada9253357f" providerId="LiveId" clId="{E55C0B6B-5AF9-4857-8494-5426E568E202}" dt="2023-06-01T09:40:59.417" v="10" actId="114"/>
          <ac:spMkLst>
            <pc:docMk/>
            <pc:sldMk cId="1042505347" sldId="1006"/>
            <ac:spMk id="28" creationId="{AB09563B-C0D6-581F-6B7C-26CC6DFC3757}"/>
          </ac:spMkLst>
        </pc:spChg>
        <pc:spChg chg="mod">
          <ac:chgData name="吴 梦瑶" userId="baca8ada9253357f" providerId="LiveId" clId="{E55C0B6B-5AF9-4857-8494-5426E568E202}" dt="2023-06-01T09:40:59.417" v="10" actId="114"/>
          <ac:spMkLst>
            <pc:docMk/>
            <pc:sldMk cId="1042505347" sldId="1006"/>
            <ac:spMk id="31" creationId="{3804E3ED-9B4C-BBE4-8980-FE3D5F86443C}"/>
          </ac:spMkLst>
        </pc:spChg>
        <pc:spChg chg="mod">
          <ac:chgData name="吴 梦瑶" userId="baca8ada9253357f" providerId="LiveId" clId="{E55C0B6B-5AF9-4857-8494-5426E568E202}" dt="2023-06-01T09:40:59.417" v="10" actId="114"/>
          <ac:spMkLst>
            <pc:docMk/>
            <pc:sldMk cId="1042505347" sldId="1006"/>
            <ac:spMk id="40" creationId="{5524FC7D-DE09-F822-837C-B995DC08747B}"/>
          </ac:spMkLst>
        </pc:spChg>
        <pc:spChg chg="mod">
          <ac:chgData name="吴 梦瑶" userId="baca8ada9253357f" providerId="LiveId" clId="{E55C0B6B-5AF9-4857-8494-5426E568E202}" dt="2023-06-01T09:40:59.417" v="10" actId="114"/>
          <ac:spMkLst>
            <pc:docMk/>
            <pc:sldMk cId="1042505347" sldId="1006"/>
            <ac:spMk id="43" creationId="{88931AE2-72DA-62EE-B7D9-EAB28CAA3332}"/>
          </ac:spMkLst>
        </pc:spChg>
        <pc:spChg chg="del mod">
          <ac:chgData name="吴 梦瑶" userId="baca8ada9253357f" providerId="LiveId" clId="{E55C0B6B-5AF9-4857-8494-5426E568E202}" dt="2023-06-01T09:44:39.004" v="27" actId="478"/>
          <ac:spMkLst>
            <pc:docMk/>
            <pc:sldMk cId="1042505347" sldId="1006"/>
            <ac:spMk id="49" creationId="{F41C77A4-4CC3-356C-2BBB-49EDFA533022}"/>
          </ac:spMkLst>
        </pc:spChg>
      </pc:sldChg>
      <pc:sldChg chg="modSp add del mod">
        <pc:chgData name="吴 梦瑶" userId="baca8ada9253357f" providerId="LiveId" clId="{E55C0B6B-5AF9-4857-8494-5426E568E202}" dt="2023-06-01T09:44:33.912" v="26" actId="20577"/>
        <pc:sldMkLst>
          <pc:docMk/>
          <pc:sldMk cId="81840693" sldId="1007"/>
        </pc:sldMkLst>
        <pc:spChg chg="mod">
          <ac:chgData name="吴 梦瑶" userId="baca8ada9253357f" providerId="LiveId" clId="{E55C0B6B-5AF9-4857-8494-5426E568E202}" dt="2023-06-01T09:44:33.912" v="26" actId="20577"/>
          <ac:spMkLst>
            <pc:docMk/>
            <pc:sldMk cId="81840693" sldId="1007"/>
            <ac:spMk id="49" creationId="{7395ADD1-0D90-21BB-4753-BB1589C47D1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171CDA-0760-CDE3-9CE6-B2696A99AD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CB31063-43B8-5EE9-9E97-729D9FD86A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6197DE9-BB86-1DB9-9CEB-29882B1E3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E97E36-0414-439E-B61B-F5C1D34CD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3D261-5FE8-93AC-1EB2-2BD9EC9BE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7E706C-4BDE-E43A-84D9-EDB9B099A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0BC2B96-9372-E96C-ADFC-3DCA27D73E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E8C977-7D2D-77BE-D653-B760088A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15DDD0-1788-A5DA-68A5-A7297212D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9B81D2-B13A-C678-E75B-0908B70A9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66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190222A-C942-882E-B104-DB45F29065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3CEDB3-FD06-6853-A774-A3B200AAD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3DF0B1-05DD-FC44-DCDA-2623BD1F1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DF7BCF-C892-7B7F-0D26-369EA5692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0BB3A1-0F75-793B-247B-87E680EE3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40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9C7506-53FA-D74B-9D6C-43F6CCE1D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5E243C-62DE-8A56-91D9-EA439A681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3A8AB28-4F97-FAD7-C130-2C1503A25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C64ED66-4F0B-EBEC-A943-0296738F8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CF213E-612A-F39A-95D0-A9A47C89B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40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6710AF-EF7D-0F51-1CED-6CDFFB810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A4C04C-615E-5C34-CE1C-98EAA49C38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6912E1-54ED-CF4E-F3CD-0693F0FF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39F520-A888-ADCF-8F6A-FBE3D481B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C3F959-53A7-B67B-1DD0-83E56633C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27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7F126E-AD37-8C4E-7AB0-39EA99DB5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7A6685-C7A1-2DAA-DE8F-04AD7ECF80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07C0244-A4DC-2FFE-71A0-79015CF22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796F3FB-FBB7-6BCA-FE88-F2C5631B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3E2C31-C817-F4DD-1381-358F136D6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1DB567-B25B-3F4A-1975-E95214A3C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841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0C7E59F-A078-E224-9E34-54A95283B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C3B797B-DF4A-0C2E-B28B-299868A59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CD3F01F-D469-0BBA-F168-EA1266267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28F425A-5559-5709-C067-65FB864F9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5091199-BC8B-DE09-8C88-CD674B08E2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98B491A-C8E5-2D2D-E1E5-50997C99E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2C59A19-9103-C135-5FB8-6A348EDBA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37A0091-7663-9397-94B6-703A4E570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181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ACE109-2DE5-4674-4952-0955D15AE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8910A8B-E944-4119-4EB0-B7298C041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1761DE2-0BB7-10FE-CAD9-5A3A42AB3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997D07A-129F-1847-84A1-A5A74364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72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C2B38C4-DF97-6511-8457-814A75485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52E61AC-619D-40E4-ED98-8AA1C0E4C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1A2FFA1-457E-6291-BA2B-D442EC7C8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90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AE1CDC-9F5B-B345-080D-087A2052E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3D1E7C-2AAF-9230-B87E-9E4DF014A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983E6BA-A611-6353-8BE9-9320EE33CA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D45E312-FD2E-9914-9122-C6CFDA6BB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4E89AE-0671-AE1D-C942-21DCF29FD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5941EAA-030D-0A5A-F2CE-5A16E060D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878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31C9A9-81C9-67DE-A263-F83A764B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E1F6455-20B1-E89E-6B35-6D55B9D2E3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266B513-3588-DF2E-115A-9C98C0933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FF3FED0-C5BA-B8E7-93D4-DFA8FA086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B4301BF-1C46-EC2F-022B-0A4B18CA4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ECD9C0-E844-23D9-E8A1-477DB7EE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3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2BB0BED-82B2-2EF1-860B-8B4701B8C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7BF4E4-E78A-DE11-8103-0C5ED37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89FE142-25A8-C5AF-6E22-1DCD80DC28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4AD81-FFC3-4F22-A7C4-6C423BC60A8E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5E72D4-C78E-014E-678B-5B02987F78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35B9AC-766A-6A06-2A66-2BE86D2212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2A8B-5722-4520-A17C-AE3E7D862B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5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png"/><Relationship Id="rId7" Type="http://schemas.openxmlformats.org/officeDocument/2006/relationships/image" Target="../media/image4.jp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8A295E-5FF4-CA8C-060B-A3ACD9E2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79" y="89182"/>
            <a:ext cx="6029360" cy="768549"/>
          </a:xfrm>
        </p:spPr>
        <p:txBody>
          <a:bodyPr/>
          <a:lstStyle/>
          <a:p>
            <a:r>
              <a:rPr lang="en-GB" dirty="0"/>
              <a:t>Supplementary Figure 2C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A70113D-0AF9-068E-71F5-3E43455440DD}"/>
              </a:ext>
            </a:extLst>
          </p:cNvPr>
          <p:cNvGrpSpPr/>
          <p:nvPr/>
        </p:nvGrpSpPr>
        <p:grpSpPr>
          <a:xfrm>
            <a:off x="857775" y="1290875"/>
            <a:ext cx="5000819" cy="3199547"/>
            <a:chOff x="857775" y="1290875"/>
            <a:chExt cx="5000819" cy="3199547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2C32B2D-3436-DC29-05B7-D1209AE88FD7}"/>
                </a:ext>
              </a:extLst>
            </p:cNvPr>
            <p:cNvGrpSpPr/>
            <p:nvPr/>
          </p:nvGrpSpPr>
          <p:grpSpPr>
            <a:xfrm>
              <a:off x="857775" y="1290875"/>
              <a:ext cx="5000819" cy="3199547"/>
              <a:chOff x="857775" y="1290875"/>
              <a:chExt cx="5000819" cy="3199547"/>
            </a:xfrm>
          </p:grpSpPr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id="{D479D2EE-517F-CC36-D3DB-17560E1A5CA1}"/>
                  </a:ext>
                </a:extLst>
              </p:cNvPr>
              <p:cNvGrpSpPr/>
              <p:nvPr/>
            </p:nvGrpSpPr>
            <p:grpSpPr>
              <a:xfrm>
                <a:off x="857775" y="1290875"/>
                <a:ext cx="5000819" cy="3199547"/>
                <a:chOff x="1609163" y="1806030"/>
                <a:chExt cx="5000819" cy="3199547"/>
              </a:xfrm>
            </p:grpSpPr>
            <p:cxnSp>
              <p:nvCxnSpPr>
                <p:cNvPr id="16" name="直接连接符 15">
                  <a:extLst>
                    <a:ext uri="{FF2B5EF4-FFF2-40B4-BE49-F238E27FC236}">
                      <a16:creationId xmlns:a16="http://schemas.microsoft.com/office/drawing/2014/main" id="{36D06834-04FE-788A-024D-99E041C321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8164" y="2534626"/>
                  <a:ext cx="81030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>
                  <a:extLst>
                    <a:ext uri="{FF2B5EF4-FFF2-40B4-BE49-F238E27FC236}">
                      <a16:creationId xmlns:a16="http://schemas.microsoft.com/office/drawing/2014/main" id="{882EB39E-ABF9-7BAA-1E61-70DD2642C4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1474" y="2534626"/>
                  <a:ext cx="81030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>
                  <a:extLst>
                    <a:ext uri="{FF2B5EF4-FFF2-40B4-BE49-F238E27FC236}">
                      <a16:creationId xmlns:a16="http://schemas.microsoft.com/office/drawing/2014/main" id="{C6A97E8D-0049-25F5-237F-DA57902E46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303135" y="2534626"/>
                  <a:ext cx="810308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id="{741A4348-8C27-DDA5-D9E5-89DB041B0B19}"/>
                    </a:ext>
                  </a:extLst>
                </p:cNvPr>
                <p:cNvSpPr txBox="1"/>
                <p:nvPr/>
              </p:nvSpPr>
              <p:spPr>
                <a:xfrm>
                  <a:off x="2498164" y="2244490"/>
                  <a:ext cx="810308" cy="276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ASO-NC</a:t>
                  </a:r>
                </a:p>
              </p:txBody>
            </p: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id="{2FDA9A6B-F48E-F5FE-FC75-CE60F4121DFA}"/>
                    </a:ext>
                  </a:extLst>
                </p:cNvPr>
                <p:cNvSpPr txBox="1"/>
                <p:nvPr/>
              </p:nvSpPr>
              <p:spPr>
                <a:xfrm>
                  <a:off x="3527411" y="2235392"/>
                  <a:ext cx="6996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ASO1</a:t>
                  </a:r>
                </a:p>
              </p:txBody>
            </p:sp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DC13C6AC-E309-80D2-508B-4B30BED1FCB4}"/>
                    </a:ext>
                  </a:extLst>
                </p:cNvPr>
                <p:cNvSpPr txBox="1"/>
                <p:nvPr/>
              </p:nvSpPr>
              <p:spPr>
                <a:xfrm>
                  <a:off x="4445951" y="2245953"/>
                  <a:ext cx="6996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ASO2</a:t>
                  </a:r>
                </a:p>
              </p:txBody>
            </p:sp>
            <p:cxnSp>
              <p:nvCxnSpPr>
                <p:cNvPr id="22" name="直接连接符 21">
                  <a:extLst>
                    <a:ext uri="{FF2B5EF4-FFF2-40B4-BE49-F238E27FC236}">
                      <a16:creationId xmlns:a16="http://schemas.microsoft.com/office/drawing/2014/main" id="{DD591E50-0151-851A-320B-6A107F6C9B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98164" y="2109240"/>
                  <a:ext cx="2615279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EE200A7F-C0C1-4752-8EAB-B8E18188E968}"/>
                    </a:ext>
                  </a:extLst>
                </p:cNvPr>
                <p:cNvSpPr txBox="1"/>
                <p:nvPr/>
              </p:nvSpPr>
              <p:spPr>
                <a:xfrm>
                  <a:off x="3581376" y="1806030"/>
                  <a:ext cx="59167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Liver</a:t>
                  </a:r>
                </a:p>
              </p:txBody>
            </p:sp>
            <p:grpSp>
              <p:nvGrpSpPr>
                <p:cNvPr id="32" name="组合 31">
                  <a:extLst>
                    <a:ext uri="{FF2B5EF4-FFF2-40B4-BE49-F238E27FC236}">
                      <a16:creationId xmlns:a16="http://schemas.microsoft.com/office/drawing/2014/main" id="{4F99F7F1-74AC-44FA-E2D3-1C15B461D512}"/>
                    </a:ext>
                  </a:extLst>
                </p:cNvPr>
                <p:cNvGrpSpPr/>
                <p:nvPr/>
              </p:nvGrpSpPr>
              <p:grpSpPr>
                <a:xfrm>
                  <a:off x="1622041" y="3287321"/>
                  <a:ext cx="4928617" cy="290362"/>
                  <a:chOff x="1622041" y="3287321"/>
                  <a:chExt cx="4928617" cy="290362"/>
                </a:xfrm>
              </p:grpSpPr>
              <p:cxnSp>
                <p:nvCxnSpPr>
                  <p:cNvPr id="26" name="直接连接符 25">
                    <a:extLst>
                      <a:ext uri="{FF2B5EF4-FFF2-40B4-BE49-F238E27FC236}">
                        <a16:creationId xmlns:a16="http://schemas.microsoft.com/office/drawing/2014/main" id="{9243C930-0D2B-75A0-76BB-83E457CD8D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56750" y="3429000"/>
                    <a:ext cx="241414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EB9E2835-860D-1E4C-99FB-0BC4F0261D32}"/>
                      </a:ext>
                    </a:extLst>
                  </p:cNvPr>
                  <p:cNvSpPr txBox="1"/>
                  <p:nvPr/>
                </p:nvSpPr>
                <p:spPr>
                  <a:xfrm>
                    <a:off x="1622041" y="3287321"/>
                    <a:ext cx="65494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55kDa</a:t>
                    </a:r>
                    <a:endPara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AB09563B-C0D6-581F-6B7C-26CC6DFC3757}"/>
                      </a:ext>
                    </a:extLst>
                  </p:cNvPr>
                  <p:cNvSpPr txBox="1"/>
                  <p:nvPr/>
                </p:nvSpPr>
                <p:spPr>
                  <a:xfrm>
                    <a:off x="5310690" y="3300684"/>
                    <a:ext cx="123996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l-GR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</a:t>
                    </a:r>
                    <a:r>
                      <a: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-Tubulin</a:t>
                    </a:r>
                  </a:p>
                </p:txBody>
              </p:sp>
            </p:grpSp>
            <p:grpSp>
              <p:nvGrpSpPr>
                <p:cNvPr id="8" name="组合 7">
                  <a:extLst>
                    <a:ext uri="{FF2B5EF4-FFF2-40B4-BE49-F238E27FC236}">
                      <a16:creationId xmlns:a16="http://schemas.microsoft.com/office/drawing/2014/main" id="{075185D7-4F98-803F-4A39-947427E03CD5}"/>
                    </a:ext>
                  </a:extLst>
                </p:cNvPr>
                <p:cNvGrpSpPr/>
                <p:nvPr/>
              </p:nvGrpSpPr>
              <p:grpSpPr>
                <a:xfrm>
                  <a:off x="1609163" y="3739649"/>
                  <a:ext cx="5000819" cy="1265928"/>
                  <a:chOff x="1535209" y="4191267"/>
                  <a:chExt cx="5000819" cy="1265928"/>
                </a:xfrm>
              </p:grpSpPr>
              <p:grpSp>
                <p:nvGrpSpPr>
                  <p:cNvPr id="33" name="组合 32">
                    <a:extLst>
                      <a:ext uri="{FF2B5EF4-FFF2-40B4-BE49-F238E27FC236}">
                        <a16:creationId xmlns:a16="http://schemas.microsoft.com/office/drawing/2014/main" id="{081EDCDF-90ED-E4FC-BAF5-9AE5DA5F3E75}"/>
                      </a:ext>
                    </a:extLst>
                  </p:cNvPr>
                  <p:cNvGrpSpPr/>
                  <p:nvPr/>
                </p:nvGrpSpPr>
                <p:grpSpPr>
                  <a:xfrm>
                    <a:off x="1535209" y="5112914"/>
                    <a:ext cx="5000819" cy="344281"/>
                    <a:chOff x="1540525" y="4693458"/>
                    <a:chExt cx="4928617" cy="303028"/>
                  </a:xfrm>
                </p:grpSpPr>
                <p:pic>
                  <p:nvPicPr>
                    <p:cNvPr id="15" name="图片 14" descr="模糊的黑白照片&#10;&#10;描述已自动生成">
                      <a:extLst>
                        <a:ext uri="{FF2B5EF4-FFF2-40B4-BE49-F238E27FC236}">
                          <a16:creationId xmlns:a16="http://schemas.microsoft.com/office/drawing/2014/main" id="{0F4404CB-6EB4-2234-BF54-625C7B636B70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2769" t="38322" r="12387" b="50009"/>
                    <a:stretch/>
                  </p:blipFill>
                  <p:spPr>
                    <a:xfrm>
                      <a:off x="2416648" y="4693458"/>
                      <a:ext cx="2615279" cy="303028"/>
                    </a:xfrm>
                    <a:prstGeom prst="rect">
                      <a:avLst/>
                    </a:prstGeom>
                    <a:ln w="25400">
                      <a:solidFill>
                        <a:srgbClr val="000000"/>
                      </a:solidFill>
                    </a:ln>
                  </p:spPr>
                </p:pic>
                <p:cxnSp>
                  <p:nvCxnSpPr>
                    <p:cNvPr id="29" name="直接连接符 28">
                      <a:extLst>
                        <a:ext uri="{FF2B5EF4-FFF2-40B4-BE49-F238E27FC236}">
                          <a16:creationId xmlns:a16="http://schemas.microsoft.com/office/drawing/2014/main" id="{317BEEB8-6C09-D2C8-1BEE-A4EBA380DFD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175234" y="4840452"/>
                      <a:ext cx="241414" cy="0"/>
                    </a:xfrm>
                    <a:prstGeom prst="line">
                      <a:avLst/>
                    </a:prstGeom>
                    <a:ln w="28575"/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文本框 29">
                      <a:extLst>
                        <a:ext uri="{FF2B5EF4-FFF2-40B4-BE49-F238E27FC236}">
                          <a16:creationId xmlns:a16="http://schemas.microsoft.com/office/drawing/2014/main" id="{B54498FC-4080-691C-91AC-619D95E3DF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40525" y="4698773"/>
                      <a:ext cx="654943" cy="2438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55kDa</a:t>
                      </a:r>
                      <a:endPara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31" name="文本框 30">
                      <a:extLst>
                        <a:ext uri="{FF2B5EF4-FFF2-40B4-BE49-F238E27FC236}">
                          <a16:creationId xmlns:a16="http://schemas.microsoft.com/office/drawing/2014/main" id="{3804E3ED-9B4C-BBE4-8980-FE3D5F8644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229174" y="4712136"/>
                      <a:ext cx="1239968" cy="2438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l-GR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GB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-Tubulin</a:t>
                      </a:r>
                    </a:p>
                  </p:txBody>
                </p:sp>
              </p:grpSp>
              <p:cxnSp>
                <p:nvCxnSpPr>
                  <p:cNvPr id="34" name="直接连接符 33">
                    <a:extLst>
                      <a:ext uri="{FF2B5EF4-FFF2-40B4-BE49-F238E27FC236}">
                        <a16:creationId xmlns:a16="http://schemas.microsoft.com/office/drawing/2014/main" id="{AA72E80F-4B5C-BCF5-F8EC-8442F94DE8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416648" y="4494477"/>
                    <a:ext cx="2615279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文本框 34">
                    <a:extLst>
                      <a:ext uri="{FF2B5EF4-FFF2-40B4-BE49-F238E27FC236}">
                        <a16:creationId xmlns:a16="http://schemas.microsoft.com/office/drawing/2014/main" id="{CF2F47A2-9E4F-2CA0-3399-3C4FBB84E96F}"/>
                      </a:ext>
                    </a:extLst>
                  </p:cNvPr>
                  <p:cNvSpPr txBox="1"/>
                  <p:nvPr/>
                </p:nvSpPr>
                <p:spPr>
                  <a:xfrm>
                    <a:off x="3499859" y="4191267"/>
                    <a:ext cx="727151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Kidney</a:t>
                    </a:r>
                  </a:p>
                </p:txBody>
              </p:sp>
              <p:pic>
                <p:nvPicPr>
                  <p:cNvPr id="37" name="图片 36" descr="男子的脸部特写黑白照&#10;&#10;低可信度描述已自动生成">
                    <a:extLst>
                      <a:ext uri="{FF2B5EF4-FFF2-40B4-BE49-F238E27FC236}">
                        <a16:creationId xmlns:a16="http://schemas.microsoft.com/office/drawing/2014/main" id="{01EB65F5-760C-3164-3B58-81E6D35ECBD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BEBA8EAE-BF5A-486C-A8C5-ECC9F3942E4B}">
                        <a14:imgProps xmlns:a14="http://schemas.microsoft.com/office/drawing/2010/main">
                          <a14:imgLayer r:embed="rId4">
                            <a14:imgEffect>
                              <a14:brightnessContrast contrast="-53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5149" t="19754" r="29704" b="71315"/>
                  <a:stretch/>
                </p:blipFill>
                <p:spPr>
                  <a:xfrm flipH="1">
                    <a:off x="2435882" y="4630182"/>
                    <a:ext cx="2638709" cy="303028"/>
                  </a:xfrm>
                  <a:prstGeom prst="rect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</p:pic>
              <p:cxnSp>
                <p:nvCxnSpPr>
                  <p:cNvPr id="38" name="直接连接符 37">
                    <a:extLst>
                      <a:ext uri="{FF2B5EF4-FFF2-40B4-BE49-F238E27FC236}">
                        <a16:creationId xmlns:a16="http://schemas.microsoft.com/office/drawing/2014/main" id="{99A255EA-CFFD-D62E-23A2-3A33429CDC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79216" y="4788193"/>
                    <a:ext cx="244951" cy="0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" name="文本框 38">
                    <a:extLst>
                      <a:ext uri="{FF2B5EF4-FFF2-40B4-BE49-F238E27FC236}">
                        <a16:creationId xmlns:a16="http://schemas.microsoft.com/office/drawing/2014/main" id="{A6BE27C2-FE99-1066-8424-D70E7B97383E}"/>
                      </a:ext>
                    </a:extLst>
                  </p:cNvPr>
                  <p:cNvSpPr txBox="1"/>
                  <p:nvPr/>
                </p:nvSpPr>
                <p:spPr>
                  <a:xfrm>
                    <a:off x="1535209" y="4627227"/>
                    <a:ext cx="66453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99kDa</a:t>
                    </a:r>
                    <a:endPara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0" name="文本框 39">
                    <a:extLst>
                      <a:ext uri="{FF2B5EF4-FFF2-40B4-BE49-F238E27FC236}">
                        <a16:creationId xmlns:a16="http://schemas.microsoft.com/office/drawing/2014/main" id="{5524FC7D-DE09-F822-837C-B995DC08747B}"/>
                      </a:ext>
                    </a:extLst>
                  </p:cNvPr>
                  <p:cNvSpPr txBox="1"/>
                  <p:nvPr/>
                </p:nvSpPr>
                <p:spPr>
                  <a:xfrm>
                    <a:off x="5277895" y="4642409"/>
                    <a:ext cx="1258133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Adgrf1</a:t>
                    </a:r>
                    <a:endParaRPr lang="en-GB" sz="1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cxnSp>
              <p:nvCxnSpPr>
                <p:cNvPr id="41" name="直接连接符 40">
                  <a:extLst>
                    <a:ext uri="{FF2B5EF4-FFF2-40B4-BE49-F238E27FC236}">
                      <a16:creationId xmlns:a16="http://schemas.microsoft.com/office/drawing/2014/main" id="{5AE9FB20-76A5-D24B-CA9D-7D084B5173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53170" y="2912703"/>
                  <a:ext cx="244951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2" name="文本框 41">
                  <a:extLst>
                    <a:ext uri="{FF2B5EF4-FFF2-40B4-BE49-F238E27FC236}">
                      <a16:creationId xmlns:a16="http://schemas.microsoft.com/office/drawing/2014/main" id="{2A9D8D18-CBF7-7941-B8D6-27B15B7FB9F4}"/>
                    </a:ext>
                  </a:extLst>
                </p:cNvPr>
                <p:cNvSpPr txBox="1"/>
                <p:nvPr/>
              </p:nvSpPr>
              <p:spPr>
                <a:xfrm>
                  <a:off x="1609163" y="2751737"/>
                  <a:ext cx="66453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99kDa</a:t>
                  </a:r>
                  <a:endParaRPr lang="en-GB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88931AE2-72DA-62EE-B7D9-EAB28CAA3332}"/>
                    </a:ext>
                  </a:extLst>
                </p:cNvPr>
                <p:cNvSpPr txBox="1"/>
                <p:nvPr/>
              </p:nvSpPr>
              <p:spPr>
                <a:xfrm>
                  <a:off x="5292525" y="2766919"/>
                  <a:ext cx="125813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Adgrf1</a:t>
                  </a:r>
                  <a:endParaRPr lang="en-GB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44" name="图片 43" descr="黑白色的照片&#10;&#10;中度可信度描述已自动生成">
                <a:extLst>
                  <a:ext uri="{FF2B5EF4-FFF2-40B4-BE49-F238E27FC236}">
                    <a16:creationId xmlns:a16="http://schemas.microsoft.com/office/drawing/2014/main" id="{DCDAEA68-2F58-9B59-FF91-14FD43E87B7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872" t="35494" r="34375" b="56509"/>
              <a:stretch/>
            </p:blipFill>
            <p:spPr>
              <a:xfrm>
                <a:off x="1738662" y="2267828"/>
                <a:ext cx="2651082" cy="319700"/>
              </a:xfrm>
              <a:prstGeom prst="rect">
                <a:avLst/>
              </a:prstGeom>
              <a:ln w="25400">
                <a:solidFill>
                  <a:schemeClr val="tx1"/>
                </a:solidFill>
              </a:ln>
            </p:spPr>
          </p:pic>
        </p:grpSp>
        <p:pic>
          <p:nvPicPr>
            <p:cNvPr id="25" name="图片 24" descr="电脑屏幕的照片&#10;&#10;低可信度描述已自动生成">
              <a:extLst>
                <a:ext uri="{FF2B5EF4-FFF2-40B4-BE49-F238E27FC236}">
                  <a16:creationId xmlns:a16="http://schemas.microsoft.com/office/drawing/2014/main" id="{8990618F-CF9D-42A3-1498-5FEEBE9702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23" t="29653" r="25160" b="56266"/>
            <a:stretch/>
          </p:blipFill>
          <p:spPr>
            <a:xfrm>
              <a:off x="1727271" y="2747267"/>
              <a:ext cx="2651082" cy="36482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D52B93AE-488A-F00C-9AA9-6E14335C2817}"/>
              </a:ext>
            </a:extLst>
          </p:cNvPr>
          <p:cNvGrpSpPr/>
          <p:nvPr/>
        </p:nvGrpSpPr>
        <p:grpSpPr>
          <a:xfrm>
            <a:off x="6468118" y="162369"/>
            <a:ext cx="3721959" cy="3062125"/>
            <a:chOff x="6468118" y="162369"/>
            <a:chExt cx="3721959" cy="3062125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50765D4E-E379-C315-B970-FE8B04528193}"/>
                </a:ext>
              </a:extLst>
            </p:cNvPr>
            <p:cNvGrpSpPr/>
            <p:nvPr/>
          </p:nvGrpSpPr>
          <p:grpSpPr>
            <a:xfrm>
              <a:off x="6468118" y="558656"/>
              <a:ext cx="3721959" cy="2665838"/>
              <a:chOff x="6468118" y="558656"/>
              <a:chExt cx="3721959" cy="2665838"/>
            </a:xfrm>
          </p:grpSpPr>
          <p:pic>
            <p:nvPicPr>
              <p:cNvPr id="11" name="图片 10" descr="墙上的照片&#10;&#10;描述已自动生成">
                <a:extLst>
                  <a:ext uri="{FF2B5EF4-FFF2-40B4-BE49-F238E27FC236}">
                    <a16:creationId xmlns:a16="http://schemas.microsoft.com/office/drawing/2014/main" id="{AB0F3758-F873-99CB-BD58-9C8E9B4798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55950" y="558656"/>
                <a:ext cx="3334127" cy="2665838"/>
              </a:xfrm>
              <a:prstGeom prst="rect">
                <a:avLst/>
              </a:prstGeom>
            </p:spPr>
          </p:pic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5E04AD03-3DBF-526E-8E41-451926FE11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1104" y="1567874"/>
                <a:ext cx="244951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2F7C3444-E0DA-7FF7-2F1E-F64A94E7521D}"/>
                  </a:ext>
                </a:extLst>
              </p:cNvPr>
              <p:cNvSpPr txBox="1"/>
              <p:nvPr/>
            </p:nvSpPr>
            <p:spPr>
              <a:xfrm>
                <a:off x="6468118" y="1438525"/>
                <a:ext cx="8659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100kDa</a:t>
                </a:r>
                <a:endParaRPr lang="en-GB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id="{F7F2CAF6-5894-763F-2A46-3025C8CB45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1104" y="1743925"/>
                <a:ext cx="244951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C7492EAF-4FB4-FA53-D146-71632F24CD04}"/>
                  </a:ext>
                </a:extLst>
              </p:cNvPr>
              <p:cNvSpPr txBox="1"/>
              <p:nvPr/>
            </p:nvSpPr>
            <p:spPr>
              <a:xfrm>
                <a:off x="6559254" y="1614576"/>
                <a:ext cx="77482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75kDa</a:t>
                </a:r>
                <a:endParaRPr lang="en-GB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494584E9-4EE2-399D-E2ED-40B78687CC2C}"/>
                </a:ext>
              </a:extLst>
            </p:cNvPr>
            <p:cNvSpPr txBox="1"/>
            <p:nvPr/>
          </p:nvSpPr>
          <p:spPr>
            <a:xfrm>
              <a:off x="7295276" y="162369"/>
              <a:ext cx="5916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371232CA-C116-7702-B9D4-86CA6936DFEA}"/>
              </a:ext>
            </a:extLst>
          </p:cNvPr>
          <p:cNvGrpSpPr/>
          <p:nvPr/>
        </p:nvGrpSpPr>
        <p:grpSpPr>
          <a:xfrm>
            <a:off x="6559254" y="3471892"/>
            <a:ext cx="3630823" cy="2940328"/>
            <a:chOff x="6559254" y="3471892"/>
            <a:chExt cx="3630823" cy="2940328"/>
          </a:xfrm>
        </p:grpSpPr>
        <p:pic>
          <p:nvPicPr>
            <p:cNvPr id="24" name="图片 23" descr="电脑屏幕的照片&#10;&#10;低可信度描述已自动生成">
              <a:extLst>
                <a:ext uri="{FF2B5EF4-FFF2-40B4-BE49-F238E27FC236}">
                  <a16:creationId xmlns:a16="http://schemas.microsoft.com/office/drawing/2014/main" id="{052E3DFF-C0DC-DCAE-E088-8856514C22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3101" y="3821420"/>
              <a:ext cx="3236976" cy="2590800"/>
            </a:xfrm>
            <a:prstGeom prst="rect">
              <a:avLst/>
            </a:prstGeom>
          </p:spPr>
        </p:pic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0108CDB5-A3E1-BE1F-A417-19B7EAF1A463}"/>
                </a:ext>
              </a:extLst>
            </p:cNvPr>
            <p:cNvSpPr txBox="1"/>
            <p:nvPr/>
          </p:nvSpPr>
          <p:spPr>
            <a:xfrm>
              <a:off x="7991226" y="3471892"/>
              <a:ext cx="1258133" cy="30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-Tubulin</a:t>
              </a:r>
            </a:p>
          </p:txBody>
        </p:sp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24BC3BB1-CC95-BCA8-71A4-E4446ED4D5AF}"/>
                </a:ext>
              </a:extLst>
            </p:cNvPr>
            <p:cNvCxnSpPr>
              <a:cxnSpLocks/>
            </p:cNvCxnSpPr>
            <p:nvPr/>
          </p:nvCxnSpPr>
          <p:spPr>
            <a:xfrm>
              <a:off x="7211598" y="4644783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0FD2CC4-632B-D915-ADDF-D3B106C6D98D}"/>
                </a:ext>
              </a:extLst>
            </p:cNvPr>
            <p:cNvSpPr txBox="1"/>
            <p:nvPr/>
          </p:nvSpPr>
          <p:spPr>
            <a:xfrm>
              <a:off x="6559254" y="4511269"/>
              <a:ext cx="66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FFACAE47-6F01-B000-A743-0A2B2FA823EB}"/>
                </a:ext>
              </a:extLst>
            </p:cNvPr>
            <p:cNvCxnSpPr>
              <a:cxnSpLocks/>
            </p:cNvCxnSpPr>
            <p:nvPr/>
          </p:nvCxnSpPr>
          <p:spPr>
            <a:xfrm>
              <a:off x="7211598" y="4832261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CF21656-F9D3-7D32-3268-62046332AE2A}"/>
                </a:ext>
              </a:extLst>
            </p:cNvPr>
            <p:cNvSpPr txBox="1"/>
            <p:nvPr/>
          </p:nvSpPr>
          <p:spPr>
            <a:xfrm>
              <a:off x="6559254" y="4699371"/>
              <a:ext cx="66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2552E367-1692-3234-553A-52C06D951154}"/>
                </a:ext>
              </a:extLst>
            </p:cNvPr>
            <p:cNvSpPr txBox="1"/>
            <p:nvPr/>
          </p:nvSpPr>
          <p:spPr>
            <a:xfrm>
              <a:off x="7356892" y="3477664"/>
              <a:ext cx="5916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Liver</a:t>
              </a: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CFE10757-B6D4-9087-6F9F-38080BEFF29D}"/>
              </a:ext>
            </a:extLst>
          </p:cNvPr>
          <p:cNvSpPr txBox="1"/>
          <p:nvPr/>
        </p:nvSpPr>
        <p:spPr>
          <a:xfrm>
            <a:off x="7991226" y="157958"/>
            <a:ext cx="1258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Adgrf1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05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8A295E-5FF4-CA8C-060B-A3ACD9E2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879" y="89182"/>
            <a:ext cx="6029360" cy="768549"/>
          </a:xfrm>
        </p:spPr>
        <p:txBody>
          <a:bodyPr/>
          <a:lstStyle/>
          <a:p>
            <a:r>
              <a:rPr lang="en-GB" dirty="0"/>
              <a:t>Supplementary Figure 2C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0B4340F4-9675-28D4-C74C-278048D59CB9}"/>
              </a:ext>
            </a:extLst>
          </p:cNvPr>
          <p:cNvGrpSpPr/>
          <p:nvPr/>
        </p:nvGrpSpPr>
        <p:grpSpPr>
          <a:xfrm>
            <a:off x="6568400" y="310623"/>
            <a:ext cx="3445120" cy="2981121"/>
            <a:chOff x="6568400" y="310623"/>
            <a:chExt cx="3445120" cy="2981121"/>
          </a:xfrm>
        </p:grpSpPr>
        <p:pic>
          <p:nvPicPr>
            <p:cNvPr id="4" name="图片 3" descr="模糊的黑白照片&#10;&#10;中度可信度描述已自动生成">
              <a:extLst>
                <a:ext uri="{FF2B5EF4-FFF2-40B4-BE49-F238E27FC236}">
                  <a16:creationId xmlns:a16="http://schemas.microsoft.com/office/drawing/2014/main" id="{0A6C5F10-9DE0-B188-773D-8EEF1644FB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00" y="702727"/>
              <a:ext cx="3235708" cy="2589017"/>
            </a:xfrm>
            <a:prstGeom prst="rect">
              <a:avLst/>
            </a:prstGeom>
          </p:spPr>
        </p:pic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EEB4943-FED3-280D-310B-7F050C5CD074}"/>
                </a:ext>
              </a:extLst>
            </p:cNvPr>
            <p:cNvCxnSpPr>
              <a:cxnSpLocks/>
            </p:cNvCxnSpPr>
            <p:nvPr/>
          </p:nvCxnSpPr>
          <p:spPr>
            <a:xfrm>
              <a:off x="8895512" y="1270384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BB77FEEC-2508-0E6D-6B64-536CEDD468EC}"/>
                </a:ext>
              </a:extLst>
            </p:cNvPr>
            <p:cNvSpPr txBox="1"/>
            <p:nvPr/>
          </p:nvSpPr>
          <p:spPr>
            <a:xfrm>
              <a:off x="9182733" y="1131884"/>
              <a:ext cx="830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B0181D57-1E06-F602-0107-154EE6C00E63}"/>
                </a:ext>
              </a:extLst>
            </p:cNvPr>
            <p:cNvCxnSpPr>
              <a:cxnSpLocks/>
            </p:cNvCxnSpPr>
            <p:nvPr/>
          </p:nvCxnSpPr>
          <p:spPr>
            <a:xfrm>
              <a:off x="8895512" y="1446435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DF0B6DA0-B19F-E6A7-4021-63BFB68CDBAA}"/>
                </a:ext>
              </a:extLst>
            </p:cNvPr>
            <p:cNvSpPr txBox="1"/>
            <p:nvPr/>
          </p:nvSpPr>
          <p:spPr>
            <a:xfrm>
              <a:off x="9182733" y="1317086"/>
              <a:ext cx="66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7395ADD1-0D90-21BB-4753-BB1589C47D1F}"/>
                </a:ext>
              </a:extLst>
            </p:cNvPr>
            <p:cNvSpPr txBox="1"/>
            <p:nvPr/>
          </p:nvSpPr>
          <p:spPr>
            <a:xfrm>
              <a:off x="7964059" y="326630"/>
              <a:ext cx="12581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Adgrf1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29D7B97C-C4AE-46E7-0F09-05EDDC289535}"/>
                </a:ext>
              </a:extLst>
            </p:cNvPr>
            <p:cNvSpPr txBox="1"/>
            <p:nvPr/>
          </p:nvSpPr>
          <p:spPr>
            <a:xfrm>
              <a:off x="6978611" y="310623"/>
              <a:ext cx="762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Kidney</a:t>
              </a: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C7B69725-C68E-0F3E-E399-FDFA1ACB922A}"/>
              </a:ext>
            </a:extLst>
          </p:cNvPr>
          <p:cNvGrpSpPr/>
          <p:nvPr/>
        </p:nvGrpSpPr>
        <p:grpSpPr>
          <a:xfrm>
            <a:off x="6557988" y="3429000"/>
            <a:ext cx="3913899" cy="2966849"/>
            <a:chOff x="6557988" y="3429000"/>
            <a:chExt cx="3913899" cy="2966849"/>
          </a:xfrm>
        </p:grpSpPr>
        <p:pic>
          <p:nvPicPr>
            <p:cNvPr id="6" name="图片 5" descr="模糊的黑白照片&#10;&#10;描述已自动生成">
              <a:extLst>
                <a:ext uri="{FF2B5EF4-FFF2-40B4-BE49-F238E27FC236}">
                  <a16:creationId xmlns:a16="http://schemas.microsoft.com/office/drawing/2014/main" id="{9B50D198-1C3B-71C2-3062-EE5174B83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7988" y="3798953"/>
              <a:ext cx="3246120" cy="2596896"/>
            </a:xfrm>
            <a:prstGeom prst="rect">
              <a:avLst/>
            </a:prstGeom>
          </p:spPr>
        </p:pic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8DA0F1ED-9916-8DAF-3BBC-CBE0CBC8BD5E}"/>
                </a:ext>
              </a:extLst>
            </p:cNvPr>
            <p:cNvCxnSpPr>
              <a:cxnSpLocks/>
            </p:cNvCxnSpPr>
            <p:nvPr/>
          </p:nvCxnSpPr>
          <p:spPr>
            <a:xfrm>
              <a:off x="9353879" y="4985017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81571DA8-A08F-9DEC-298C-7DEBD2FC706F}"/>
                </a:ext>
              </a:extLst>
            </p:cNvPr>
            <p:cNvSpPr txBox="1"/>
            <p:nvPr/>
          </p:nvSpPr>
          <p:spPr>
            <a:xfrm>
              <a:off x="9641100" y="4846517"/>
              <a:ext cx="830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8C1FC0EB-DF5C-6102-C2C9-F3B7B2A33DCC}"/>
                </a:ext>
              </a:extLst>
            </p:cNvPr>
            <p:cNvCxnSpPr>
              <a:cxnSpLocks/>
            </p:cNvCxnSpPr>
            <p:nvPr/>
          </p:nvCxnSpPr>
          <p:spPr>
            <a:xfrm>
              <a:off x="9353879" y="5161068"/>
              <a:ext cx="244951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6B9CDC79-EBCF-5675-76BC-045FF0059943}"/>
                </a:ext>
              </a:extLst>
            </p:cNvPr>
            <p:cNvSpPr txBox="1"/>
            <p:nvPr/>
          </p:nvSpPr>
          <p:spPr>
            <a:xfrm>
              <a:off x="9641100" y="5031719"/>
              <a:ext cx="6645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63D3161F-9BE8-F1DE-F0C3-4268CADBD307}"/>
                </a:ext>
              </a:extLst>
            </p:cNvPr>
            <p:cNvSpPr txBox="1"/>
            <p:nvPr/>
          </p:nvSpPr>
          <p:spPr>
            <a:xfrm>
              <a:off x="6978611" y="3429000"/>
              <a:ext cx="762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Kidney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C1FF7942-4E37-6887-6EF3-7C2178FB986B}"/>
                </a:ext>
              </a:extLst>
            </p:cNvPr>
            <p:cNvSpPr txBox="1"/>
            <p:nvPr/>
          </p:nvSpPr>
          <p:spPr>
            <a:xfrm>
              <a:off x="7783528" y="3449487"/>
              <a:ext cx="1258133" cy="302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-Tubulin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4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39</Words>
  <Application>Microsoft Office PowerPoint</Application>
  <PresentationFormat>宽屏</PresentationFormat>
  <Paragraphs>31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主题​​</vt:lpstr>
      <vt:lpstr>Supplementary Figure 2C</vt:lpstr>
      <vt:lpstr>Supplementary Figure 2C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STC ASO</dc:title>
  <dc:creator>WU, Mengyao [Student]</dc:creator>
  <cp:lastModifiedBy>WU, Mengyao [Student]</cp:lastModifiedBy>
  <cp:revision>1</cp:revision>
  <dcterms:created xsi:type="dcterms:W3CDTF">2022-12-02T07:39:49Z</dcterms:created>
  <dcterms:modified xsi:type="dcterms:W3CDTF">2023-06-08T06:43:05Z</dcterms:modified>
</cp:coreProperties>
</file>